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1"/>
  </p:notesMasterIdLst>
  <p:handoutMasterIdLst>
    <p:handoutMasterId r:id="rId27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19" r:id="rId253"/>
    <p:sldId id="921" r:id="rId254"/>
    <p:sldId id="753" r:id="rId255"/>
    <p:sldId id="754" r:id="rId256"/>
    <p:sldId id="823" r:id="rId257"/>
    <p:sldId id="758" r:id="rId258"/>
    <p:sldId id="759" r:id="rId259"/>
    <p:sldId id="760" r:id="rId260"/>
    <p:sldId id="762" r:id="rId261"/>
    <p:sldId id="761" r:id="rId262"/>
    <p:sldId id="764" r:id="rId263"/>
    <p:sldId id="766" r:id="rId264"/>
    <p:sldId id="920" r:id="rId265"/>
    <p:sldId id="767" r:id="rId266"/>
    <p:sldId id="768" r:id="rId267"/>
    <p:sldId id="773" r:id="rId268"/>
    <p:sldId id="772" r:id="rId269"/>
    <p:sldId id="770" r:id="rId27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FF"/>
    <a:srgbClr val="0000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6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notesMaster" Target="notesMasters/notesMaster1.xml"/><Relationship Id="rId276"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2021/09/19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3">
              <a:lumMod val="20000"/>
              <a:lumOff val="80000"/>
            </a:schemeClr>
          </a:solidFill>
          <a:ln w="19050">
            <a:solidFill>
              <a:schemeClr val="accent5">
                <a:lumMod val="60000"/>
                <a:lumOff val="40000"/>
              </a:schemeClr>
            </a:solidFill>
          </a:ln>
        </p:spPr>
        <p:txBody>
          <a:bodyPr wrap="square" rtlCol="0">
            <a:spAutoFit/>
          </a:bodyPr>
          <a:lstStyle/>
          <a:p>
            <a:r>
              <a:rPr kumimoji="1" lang="en-US" altLang="ja-JP" sz="1050" b="1" dirty="0" smtClean="0">
                <a:solidFill>
                  <a:schemeClr val="accent5">
                    <a:lumMod val="75000"/>
                  </a:schemeClr>
                </a:solidFill>
              </a:rPr>
              <a:t>【GitHub </a:t>
            </a:r>
            <a:r>
              <a:rPr kumimoji="1" lang="ja-JP" altLang="en-US" sz="1050" b="1" dirty="0" smtClean="0">
                <a:solidFill>
                  <a:schemeClr val="accent5">
                    <a:lumMod val="75000"/>
                  </a:schemeClr>
                </a:solidFill>
              </a:rPr>
              <a:t>の </a:t>
            </a:r>
            <a:r>
              <a:rPr kumimoji="1" lang="en-US" altLang="ja-JP" sz="1050" b="1" dirty="0" smtClean="0">
                <a:solidFill>
                  <a:schemeClr val="accent5">
                    <a:lumMod val="75000"/>
                  </a:schemeClr>
                </a:solidFill>
              </a:rPr>
              <a:t>Web </a:t>
            </a:r>
            <a:r>
              <a:rPr kumimoji="1" lang="ja-JP" altLang="en-US" sz="1050" b="1" dirty="0" smtClean="0">
                <a:solidFill>
                  <a:schemeClr val="accent5">
                    <a:lumMod val="75000"/>
                  </a:schemeClr>
                </a:solidFill>
              </a:rPr>
              <a:t>ページ上でこのドキュメントを </a:t>
            </a:r>
            <a:r>
              <a:rPr lang="en-US" altLang="ja-JP" sz="1050" b="1" dirty="0" smtClean="0">
                <a:solidFill>
                  <a:schemeClr val="accent5">
                    <a:lumMod val="75000"/>
                  </a:schemeClr>
                </a:solidFill>
              </a:rPr>
              <a:t>PDF </a:t>
            </a:r>
            <a:r>
              <a:rPr lang="ja-JP" altLang="en-US" sz="1050" b="1" dirty="0" smtClean="0">
                <a:solidFill>
                  <a:schemeClr val="accent5">
                    <a:lumMod val="75000"/>
                  </a:schemeClr>
                </a:solidFill>
              </a:rPr>
              <a:t>形式で表示されている方へ</a:t>
            </a:r>
            <a:r>
              <a:rPr lang="en-US" altLang="ja-JP" sz="1050" b="1" dirty="0" smtClean="0">
                <a:solidFill>
                  <a:schemeClr val="accent5">
                    <a:lumMod val="75000"/>
                  </a:schemeClr>
                </a:solidFill>
              </a:rPr>
              <a:t>】</a:t>
            </a:r>
          </a:p>
          <a:p>
            <a:r>
              <a:rPr lang="en-US" altLang="ja-JP" sz="1000" dirty="0" smtClean="0">
                <a:solidFill>
                  <a:schemeClr val="accent5">
                    <a:lumMod val="75000"/>
                  </a:schemeClr>
                </a:solidFill>
              </a:rPr>
              <a:t>GitHub </a:t>
            </a:r>
            <a:r>
              <a:rPr lang="ja-JP" altLang="en-US" sz="1000" dirty="0" smtClean="0">
                <a:solidFill>
                  <a:schemeClr val="accent5">
                    <a:lumMod val="75000"/>
                  </a:schemeClr>
                </a:solidFill>
              </a:rPr>
              <a:t>上では、すべてのページが表示されず、また、文字列のコピー </a:t>
            </a:r>
            <a:r>
              <a:rPr lang="en-US" altLang="ja-JP" sz="1000" dirty="0" smtClean="0">
                <a:solidFill>
                  <a:schemeClr val="accent5">
                    <a:lumMod val="75000"/>
                  </a:schemeClr>
                </a:solidFill>
              </a:rPr>
              <a:t>&amp; </a:t>
            </a:r>
            <a:r>
              <a:rPr lang="ja-JP" altLang="en-US" sz="1000" dirty="0" smtClean="0">
                <a:solidFill>
                  <a:schemeClr val="accent5">
                    <a:lumMod val="75000"/>
                  </a:schemeClr>
                </a:solidFill>
              </a:rPr>
              <a:t>ペーストもできないため、不便です。そこで、この </a:t>
            </a:r>
            <a:r>
              <a:rPr lang="en-US" altLang="ja-JP" sz="1000" dirty="0" smtClean="0">
                <a:solidFill>
                  <a:schemeClr val="accent5">
                    <a:lumMod val="75000"/>
                  </a:schemeClr>
                </a:solidFill>
              </a:rPr>
              <a:t>PDF </a:t>
            </a:r>
            <a:r>
              <a:rPr lang="ja-JP" altLang="en-US" sz="1000" dirty="0" smtClean="0">
                <a:solidFill>
                  <a:schemeClr val="accent5">
                    <a:lumMod val="75000"/>
                  </a:schemeClr>
                </a:solidFill>
              </a:rPr>
              <a:t>の右上の </a:t>
            </a:r>
            <a:r>
              <a:rPr lang="en-US" altLang="ja-JP" sz="1000" dirty="0" smtClean="0">
                <a:solidFill>
                  <a:schemeClr val="accent5">
                    <a:lumMod val="75000"/>
                  </a:schemeClr>
                </a:solidFill>
              </a:rPr>
              <a:t>GitHub </a:t>
            </a:r>
            <a:r>
              <a:rPr lang="ja-JP" altLang="en-US" sz="1000" dirty="0" smtClean="0">
                <a:solidFill>
                  <a:schemeClr val="accent5">
                    <a:lumMod val="75000"/>
                  </a:schemeClr>
                </a:solidFill>
              </a:rPr>
              <a:t>の 「</a:t>
            </a:r>
            <a:r>
              <a:rPr lang="en-US" altLang="ja-JP" sz="1000" dirty="0" smtClean="0">
                <a:solidFill>
                  <a:schemeClr val="accent5">
                    <a:lumMod val="75000"/>
                  </a:schemeClr>
                </a:solidFill>
              </a:rPr>
              <a:t>Download</a:t>
            </a:r>
            <a:r>
              <a:rPr lang="ja-JP" altLang="en-US" sz="1000" dirty="0" smtClean="0">
                <a:solidFill>
                  <a:schemeClr val="accent5">
                    <a:lumMod val="75000"/>
                  </a:schemeClr>
                </a:solidFill>
              </a:rPr>
              <a:t>」 ボタンをクリックし、</a:t>
            </a:r>
            <a:r>
              <a:rPr lang="en-US" altLang="ja-JP" sz="1000" dirty="0" smtClean="0">
                <a:solidFill>
                  <a:schemeClr val="accent5">
                    <a:lumMod val="75000"/>
                  </a:schemeClr>
                </a:solidFill>
              </a:rPr>
              <a:t>PDF </a:t>
            </a:r>
            <a:r>
              <a:rPr lang="ja-JP" altLang="en-US" sz="1000" dirty="0" smtClean="0">
                <a:solidFill>
                  <a:schemeClr val="accent5">
                    <a:lumMod val="75000"/>
                  </a:schemeClr>
                </a:solidFill>
              </a:rPr>
              <a:t>そのものをダウンロードして表示されることをお勧めします。</a:t>
            </a:r>
            <a:endParaRPr kumimoji="1" lang="ja-JP" altLang="en-US" sz="1000" dirty="0">
              <a:solidFill>
                <a:schemeClr val="accent5">
                  <a:lumMod val="75000"/>
                </a:schemeClr>
              </a:solidFill>
            </a:endParaRPr>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chemeClr val="accent1">
                    <a:lumMod val="75000"/>
                  </a:schemeClr>
                </a:solidFill>
              </a:rPr>
              <a:t>GitHub </a:t>
            </a:r>
            <a:r>
              <a:rPr kumimoji="1" lang="ja-JP" altLang="en-US" sz="1000" b="1" dirty="0" smtClean="0">
                <a:solidFill>
                  <a:schemeClr val="accent1">
                    <a:lumMod val="75000"/>
                  </a:schemeClr>
                </a:solidFill>
              </a:rPr>
              <a:t>上の </a:t>
            </a:r>
            <a:r>
              <a:rPr kumimoji="1" lang="en-US" altLang="ja-JP" sz="1000" b="1" dirty="0" smtClean="0">
                <a:solidFill>
                  <a:schemeClr val="accent1">
                    <a:lumMod val="75000"/>
                  </a:schemeClr>
                </a:solidFill>
              </a:rPr>
              <a:t>Download </a:t>
            </a:r>
            <a:r>
              <a:rPr kumimoji="1" lang="ja-JP" altLang="en-US" sz="1000" b="1" dirty="0" smtClean="0">
                <a:solidFill>
                  <a:schemeClr val="accent1">
                    <a:lumMod val="75000"/>
                  </a:schemeClr>
                </a:solidFill>
              </a:rPr>
              <a:t>をクリックすると、</a:t>
            </a:r>
            <a:r>
              <a:rPr kumimoji="1" lang="en-US" altLang="ja-JP" sz="1000" b="1" dirty="0" smtClean="0">
                <a:solidFill>
                  <a:schemeClr val="accent1">
                    <a:lumMod val="75000"/>
                  </a:schemeClr>
                </a:solidFill>
              </a:rPr>
              <a:t>PDF </a:t>
            </a:r>
            <a:r>
              <a:rPr kumimoji="1" lang="ja-JP" altLang="en-US" sz="1000" b="1" dirty="0" smtClean="0">
                <a:solidFill>
                  <a:schemeClr val="accent1">
                    <a:lumMod val="75000"/>
                  </a:schemeClr>
                </a:solidFill>
              </a:rPr>
              <a:t>がダウンロードされ、文字列のコピー </a:t>
            </a:r>
            <a:r>
              <a:rPr kumimoji="1" lang="en-US" altLang="ja-JP" sz="1000" b="1" dirty="0" smtClean="0">
                <a:solidFill>
                  <a:schemeClr val="accent1">
                    <a:lumMod val="75000"/>
                  </a:schemeClr>
                </a:solidFill>
              </a:rPr>
              <a:t>&amp;</a:t>
            </a:r>
            <a:r>
              <a:rPr kumimoji="1" lang="ja-JP" altLang="en-US" sz="1000" b="1" dirty="0" smtClean="0">
                <a:solidFill>
                  <a:schemeClr val="accent1">
                    <a:lumMod val="75000"/>
                  </a:schemeClr>
                </a:solidFill>
              </a:rPr>
              <a:t> ペーストが可能になり、とても快適です。</a:t>
            </a:r>
            <a:endParaRPr kumimoji="1" lang="ja-JP" altLang="en-US" sz="1000" b="1" dirty="0">
              <a:solidFill>
                <a:schemeClr val="accent1">
                  <a:lumMod val="75000"/>
                </a:schemeClr>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a:t>
            </a:r>
            <a:r>
              <a:rPr kumimoji="1" lang="en-US" altLang="ja-JP" sz="3200" dirty="0" smtClean="0"/>
              <a:t>.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kumimoji="1" lang="ja-JP" altLang="en-US" sz="1600" dirty="0" smtClean="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a:t>
            </a:r>
            <a:r>
              <a:rPr kumimoji="1" lang="ja-JP" altLang="en-US" dirty="0" smtClean="0"/>
              <a:t>発生している。</a:t>
            </a:r>
            <a:endParaRPr kumimoji="1" lang="ja-JP" altLang="en-US" dirty="0" smtClean="0"/>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a:t>
            </a:r>
            <a:r>
              <a:rPr lang="ja-JP" altLang="en-US" sz="2400" dirty="0" smtClean="0"/>
              <a:t>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r>
              <a:rPr lang="ja-JP" altLang="en-US" sz="2400" dirty="0" smtClean="0"/>
              <a:t>。</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beta8preview2</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a:t>
            </a:r>
            <a:r>
              <a:rPr kumimoji="1" lang="ja-JP" altLang="en-US" sz="2400" dirty="0" smtClean="0"/>
              <a:t>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r>
              <a:rPr lang="en-US" altLang="ja-JP" sz="2000" b="1" dirty="0" smtClean="0">
                <a:hlinkClick r:id="rId2"/>
              </a:rPr>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a:t>
            </a:r>
            <a:r>
              <a:rPr kumimoji="1" lang="ja-JP" altLang="en-US" sz="2400" dirty="0" smtClean="0"/>
              <a:t>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a:t>
            </a:r>
            <a:r>
              <a:rPr kumimoji="1" lang="ja-JP" altLang="en-US" sz="2400" dirty="0" smtClean="0"/>
              <a:t>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a:t>
            </a:r>
            <a:r>
              <a:rPr lang="ja-JP" altLang="en-US" sz="1400" dirty="0" smtClean="0"/>
              <a:t>。これを用いた</a:t>
            </a:r>
            <a:r>
              <a:rPr lang="ja-JP" altLang="en-US" sz="1400" dirty="0" smtClean="0"/>
              <a:t>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kumimoji="1" lang="ja-JP" altLang="en-US" sz="1600" dirty="0" smtClean="0"/>
              <a:t>、</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a:t>
            </a:r>
            <a:r>
              <a:rPr lang="ja-JP" altLang="en-US" sz="1200" dirty="0" smtClean="0"/>
              <a:t>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a:t>
            </a:r>
            <a:r>
              <a:rPr kumimoji="1" lang="ja-JP" altLang="en-US" dirty="0" smtClean="0"/>
              <a:t>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a:t>
            </a:r>
            <a:r>
              <a:rPr kumimoji="1" lang="ja-JP" altLang="en-US" dirty="0" smtClean="0"/>
              <a:t>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a:t>
            </a:r>
            <a:r>
              <a:rPr lang="ja-JP" altLang="en-US"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a:t>
            </a:r>
            <a:r>
              <a:rPr lang="ja-JP" altLang="en-US" dirty="0" smtClean="0"/>
              <a:t>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a:t>
            </a:r>
            <a:r>
              <a:rPr lang="ja-JP" altLang="en-US" dirty="0" smtClean="0"/>
              <a:t>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a:t>
            </a:r>
            <a:r>
              <a:rPr lang="ja-JP" altLang="en-US" dirty="0" smtClean="0"/>
              <a:t>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a:t>
            </a:r>
            <a:r>
              <a:rPr kumimoji="1" lang="ja-JP" altLang="en-US" dirty="0" smtClean="0"/>
              <a:t>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a:t>
            </a:r>
            <a:r>
              <a:rPr kumimoji="1" lang="ja-JP" altLang="en-US" sz="3600" dirty="0" smtClean="0"/>
              <a:t>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a:t>
            </a:r>
            <a:r>
              <a:rPr lang="ja-JP" altLang="en-US" sz="3200" dirty="0" smtClean="0"/>
              <a:t>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28"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a:t>
            </a:r>
            <a:r>
              <a:rPr kumimoji="1" lang="ja-JP" altLang="en-US" sz="2400" dirty="0" smtClean="0"/>
              <a:t>使い方</a:t>
            </a:r>
            <a:r>
              <a:rPr kumimoji="1" lang="ja-JP" altLang="en-US" sz="2400" dirty="0" smtClean="0"/>
              <a:t>。</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a:t>
            </a:r>
            <a:r>
              <a:rPr lang="ja-JP" altLang="en-US" sz="3200" dirty="0" smtClean="0"/>
              <a:t>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a:t>
            </a:r>
            <a:r>
              <a:rPr kumimoji="1" lang="ja-JP" altLang="en-US" sz="1600" dirty="0" smtClean="0"/>
              <a:t>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10639</TotalTime>
  <Words>64951</Words>
  <Application>Microsoft Office PowerPoint</Application>
  <PresentationFormat>ワイド画面</PresentationFormat>
  <Paragraphs>3449</Paragraphs>
  <Slides>269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269</vt:i4>
      </vt:variant>
    </vt:vector>
  </HeadingPairs>
  <TitlesOfParts>
    <vt:vector size="28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4025</cp:revision>
  <dcterms:created xsi:type="dcterms:W3CDTF">2017-10-22T02:50:05Z</dcterms:created>
  <dcterms:modified xsi:type="dcterms:W3CDTF">2021-09-19T14:31:41Z</dcterms:modified>
</cp:coreProperties>
</file>